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0945F0-7D28-1D86-B460-B38A50AFA74D}" name="Yuri E. Echavarria Meran" initials="YE" userId="S::Yuri.Echavarria@caasd.gob.do::2bc44c15-c906-4b6c-bb2a-9c6c115b90c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ri E. Echavarria Meran" userId="2bc44c15-c906-4b6c-bb2a-9c6c115b90cc" providerId="ADAL" clId="{EF15C660-7A9A-4864-B531-2D0DB290079F}"/>
    <pc:docChg chg="modSld">
      <pc:chgData name="Yuri E. Echavarria Meran" userId="2bc44c15-c906-4b6c-bb2a-9c6c115b90cc" providerId="ADAL" clId="{EF15C660-7A9A-4864-B531-2D0DB290079F}" dt="2025-04-28T13:45:25.183" v="77" actId="20577"/>
      <pc:docMkLst>
        <pc:docMk/>
      </pc:docMkLst>
      <pc:sldChg chg="modSp mod">
        <pc:chgData name="Yuri E. Echavarria Meran" userId="2bc44c15-c906-4b6c-bb2a-9c6c115b90cc" providerId="ADAL" clId="{EF15C660-7A9A-4864-B531-2D0DB290079F}" dt="2025-04-28T13:45:25.183" v="77" actId="20577"/>
        <pc:sldMkLst>
          <pc:docMk/>
          <pc:sldMk cId="642188872" sldId="261"/>
        </pc:sldMkLst>
        <pc:graphicFrameChg chg="modGraphic">
          <ac:chgData name="Yuri E. Echavarria Meran" userId="2bc44c15-c906-4b6c-bb2a-9c6c115b90cc" providerId="ADAL" clId="{EF15C660-7A9A-4864-B531-2D0DB290079F}" dt="2025-04-28T13:45:25.183" v="77" actId="20577"/>
          <ac:graphicFrameMkLst>
            <pc:docMk/>
            <pc:sldMk cId="642188872" sldId="261"/>
            <ac:graphicFrameMk id="4" creationId="{9BD29FB8-BFC8-CEE2-EE4E-D3D5CB541FE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7216E-4A5D-4982-AF10-28BB07139ECC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D7DEE-572B-4DB1-B9CD-3578D7E65E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720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1916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621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4059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34481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9526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826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9169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2718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28430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90874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6531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8988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16616-BE64-8B14-9889-FF238E2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4337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sz="1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Corporación del Acueducto y Alcantarillado de Santo Domingo</a:t>
            </a:r>
            <a:br>
              <a:rPr lang="en-US" sz="1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Reporte de Resultados de Carta Compromiso al Ciudadano </a:t>
            </a:r>
            <a:endParaRPr lang="es-MX" sz="2400" dirty="0"/>
          </a:p>
        </p:txBody>
      </p:sp>
      <p:graphicFrame>
        <p:nvGraphicFramePr>
          <p:cNvPr id="4" name="Marcador de contenido 14">
            <a:extLst>
              <a:ext uri="{FF2B5EF4-FFF2-40B4-BE49-F238E27FC236}">
                <a16:creationId xmlns:a16="http://schemas.microsoft.com/office/drawing/2014/main" id="{9BD29FB8-BFC8-CEE2-EE4E-D3D5CB541F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91401"/>
              </p:ext>
            </p:extLst>
          </p:nvPr>
        </p:nvGraphicFramePr>
        <p:xfrm>
          <a:off x="828262" y="1497049"/>
          <a:ext cx="9516386" cy="5090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78615">
                  <a:extLst>
                    <a:ext uri="{9D8B030D-6E8A-4147-A177-3AD203B41FA5}">
                      <a16:colId xmlns:a16="http://schemas.microsoft.com/office/drawing/2014/main" val="1912748758"/>
                    </a:ext>
                  </a:extLst>
                </a:gridCol>
                <a:gridCol w="2429240">
                  <a:extLst>
                    <a:ext uri="{9D8B030D-6E8A-4147-A177-3AD203B41FA5}">
                      <a16:colId xmlns:a16="http://schemas.microsoft.com/office/drawing/2014/main" val="3002372174"/>
                    </a:ext>
                  </a:extLst>
                </a:gridCol>
                <a:gridCol w="1874596">
                  <a:extLst>
                    <a:ext uri="{9D8B030D-6E8A-4147-A177-3AD203B41FA5}">
                      <a16:colId xmlns:a16="http://schemas.microsoft.com/office/drawing/2014/main" val="563993551"/>
                    </a:ext>
                  </a:extLst>
                </a:gridCol>
                <a:gridCol w="915763">
                  <a:extLst>
                    <a:ext uri="{9D8B030D-6E8A-4147-A177-3AD203B41FA5}">
                      <a16:colId xmlns:a16="http://schemas.microsoft.com/office/drawing/2014/main" val="371664244"/>
                    </a:ext>
                  </a:extLst>
                </a:gridCol>
                <a:gridCol w="829309">
                  <a:extLst>
                    <a:ext uri="{9D8B030D-6E8A-4147-A177-3AD203B41FA5}">
                      <a16:colId xmlns:a16="http://schemas.microsoft.com/office/drawing/2014/main" val="1339196532"/>
                    </a:ext>
                  </a:extLst>
                </a:gridCol>
                <a:gridCol w="1588863">
                  <a:extLst>
                    <a:ext uri="{9D8B030D-6E8A-4147-A177-3AD203B41FA5}">
                      <a16:colId xmlns:a16="http://schemas.microsoft.com/office/drawing/2014/main" val="2892542286"/>
                    </a:ext>
                  </a:extLst>
                </a:gridCol>
              </a:tblGrid>
              <a:tr h="729618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Servicio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Compromiso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Indicador de Calidad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Periodicidad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Resultado</a:t>
                      </a:r>
                    </a:p>
                    <a:p>
                      <a:pPr algn="ctr"/>
                      <a:r>
                        <a:rPr lang="es-ES" sz="1100" dirty="0"/>
                        <a:t>d</a:t>
                      </a:r>
                      <a:r>
                        <a:rPr lang="es-ES" sz="1100"/>
                        <a:t>e </a:t>
                      </a:r>
                      <a:r>
                        <a:rPr lang="es-ES" sz="1100" dirty="0"/>
                        <a:t>satisfacción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Servicio Solicitado/Entregado en tiempo comprometido.</a:t>
                      </a:r>
                      <a:endParaRPr lang="es-MX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412333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algn="l"/>
                      <a:r>
                        <a:rPr lang="es-ES" sz="1100" dirty="0"/>
                        <a:t>Análisis Bacteriológico de la Calidad del Agua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ES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130/130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577127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Análisis Físico Químico para agua de consumo humano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l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60/60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09531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algn="l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Cambio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de Nombre de Contrato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270/268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3438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Solicitud Duplicado de Factura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  <a:effectLst/>
                        </a:rPr>
                        <a:t>% de satisfacción trimestral expresado en las encuestas de los usuarios</a:t>
                      </a: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4212/4136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79217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Acuerdos de Pago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305/305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25651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Certificación de no objeción para la perforación de pozos y filtrantes.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</a:rPr>
                        <a:t>Tiempo de disponibilidad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5/10*</a:t>
                      </a: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557/557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409589"/>
                  </a:ext>
                </a:extLst>
              </a:tr>
              <a:tr h="7296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Descuento de Mora por Saldo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Respuesta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0/3*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1/1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53580"/>
                  </a:ext>
                </a:extLst>
              </a:tr>
            </a:tbl>
          </a:graphicData>
        </a:graphic>
      </p:graphicFrame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C12AFE5-184D-F9EB-1D0E-3099A9232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8" t="11158" r="2615" b="20410"/>
          <a:stretch/>
        </p:blipFill>
        <p:spPr>
          <a:xfrm>
            <a:off x="748747" y="174610"/>
            <a:ext cx="1135429" cy="47466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6BE342A-07BB-463A-A3F9-651C7EDF4736}"/>
              </a:ext>
            </a:extLst>
          </p:cNvPr>
          <p:cNvSpPr txBox="1"/>
          <p:nvPr/>
        </p:nvSpPr>
        <p:spPr>
          <a:xfrm>
            <a:off x="550421" y="6471793"/>
            <a:ext cx="7874291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*</a:t>
            </a:r>
            <a:r>
              <a:rPr lang="es-ES" sz="1000" dirty="0"/>
              <a:t>El tiempo de compromiso para el servicio de certificación de no objeción para la perforación de pozos y filtrantes son 10 días laborables, y *para el servicio de descuento de mora por saldo son 3 días laborables</a:t>
            </a:r>
            <a:r>
              <a:rPr lang="es-ES" sz="1050" dirty="0"/>
              <a:t>. </a:t>
            </a:r>
            <a:endParaRPr lang="es-MX" sz="105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43796E-10CD-B9E5-8664-1FFE106F09C4}"/>
              </a:ext>
            </a:extLst>
          </p:cNvPr>
          <p:cNvSpPr/>
          <p:nvPr/>
        </p:nvSpPr>
        <p:spPr>
          <a:xfrm>
            <a:off x="-152649" y="1090451"/>
            <a:ext cx="533424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ENERO-MARZO</a:t>
            </a:r>
            <a:r>
              <a:rPr lang="es-ES" sz="28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s-ES" sz="28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2025</a:t>
            </a:r>
            <a:endParaRPr lang="es-ES" sz="2800" cap="none" spc="0" dirty="0">
              <a:ln w="0"/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2188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325</Words>
  <Application>Microsoft Office PowerPoint</Application>
  <PresentationFormat>Panorámica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Corporación del Acueducto y Alcantarillado de Santo Domingo  Reporte de Resultados de Carta Compromiso al Ciudadano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Corporación del Acueducto y Alcantarillado de Santo Domingo Reporte de Resultados de Carta Compromiso al Ciudadano</dc:title>
  <dc:creator>Judith B. Encarnacion Encarnacion</dc:creator>
  <cp:lastModifiedBy>Judith B. Encarnacion Encarnacion</cp:lastModifiedBy>
  <cp:revision>36</cp:revision>
  <cp:lastPrinted>2024-01-19T19:12:35Z</cp:lastPrinted>
  <dcterms:created xsi:type="dcterms:W3CDTF">2024-01-18T20:30:35Z</dcterms:created>
  <dcterms:modified xsi:type="dcterms:W3CDTF">2025-05-08T16:41:34Z</dcterms:modified>
</cp:coreProperties>
</file>